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96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BD83A-990A-4940-B592-15B733622257}" type="datetimeFigureOut">
              <a:rPr lang="ru-RU" smtClean="0"/>
              <a:t>03.04.2016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1C399DB-567B-4867-AA0D-A685C9BCF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515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BD83A-990A-4940-B592-15B733622257}" type="datetimeFigureOut">
              <a:rPr lang="ru-RU" smtClean="0"/>
              <a:t>03.04.2016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1C399DB-567B-4867-AA0D-A685C9BCF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22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BD83A-990A-4940-B592-15B733622257}" type="datetimeFigureOut">
              <a:rPr lang="ru-RU" smtClean="0"/>
              <a:t>03.04.2016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1C399DB-567B-4867-AA0D-A685C9BCFA3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4760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BD83A-990A-4940-B592-15B733622257}" type="datetimeFigureOut">
              <a:rPr lang="ru-RU" smtClean="0"/>
              <a:t>03.04.2016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1C399DB-567B-4867-AA0D-A685C9BCF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246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BD83A-990A-4940-B592-15B733622257}" type="datetimeFigureOut">
              <a:rPr lang="ru-RU" smtClean="0"/>
              <a:t>03.04.2016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1C399DB-567B-4867-AA0D-A685C9BCFA32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01021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BD83A-990A-4940-B592-15B733622257}" type="datetimeFigureOut">
              <a:rPr lang="ru-RU" smtClean="0"/>
              <a:t>03.04.2016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1C399DB-567B-4867-AA0D-A685C9BCF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7835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BD83A-990A-4940-B592-15B733622257}" type="datetimeFigureOut">
              <a:rPr lang="ru-RU" smtClean="0"/>
              <a:t>03.04.2016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99DB-567B-4867-AA0D-A685C9BCF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438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BD83A-990A-4940-B592-15B733622257}" type="datetimeFigureOut">
              <a:rPr lang="ru-RU" smtClean="0"/>
              <a:t>03.04.2016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99DB-567B-4867-AA0D-A685C9BCF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737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BD83A-990A-4940-B592-15B733622257}" type="datetimeFigureOut">
              <a:rPr lang="ru-RU" smtClean="0"/>
              <a:t>03.04.2016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99DB-567B-4867-AA0D-A685C9BCF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617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BD83A-990A-4940-B592-15B733622257}" type="datetimeFigureOut">
              <a:rPr lang="ru-RU" smtClean="0"/>
              <a:t>03.04.2016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1C399DB-567B-4867-AA0D-A685C9BCF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604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BD83A-990A-4940-B592-15B733622257}" type="datetimeFigureOut">
              <a:rPr lang="ru-RU" smtClean="0"/>
              <a:t>03.04.2016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1C399DB-567B-4867-AA0D-A685C9BCF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754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BD83A-990A-4940-B592-15B733622257}" type="datetimeFigureOut">
              <a:rPr lang="ru-RU" smtClean="0"/>
              <a:t>03.04.2016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1C399DB-567B-4867-AA0D-A685C9BCF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771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BD83A-990A-4940-B592-15B733622257}" type="datetimeFigureOut">
              <a:rPr lang="ru-RU" smtClean="0"/>
              <a:t>03.04.2016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99DB-567B-4867-AA0D-A685C9BCF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530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BD83A-990A-4940-B592-15B733622257}" type="datetimeFigureOut">
              <a:rPr lang="ru-RU" smtClean="0"/>
              <a:t>03.04.2016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99DB-567B-4867-AA0D-A685C9BCF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724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BD83A-990A-4940-B592-15B733622257}" type="datetimeFigureOut">
              <a:rPr lang="ru-RU" smtClean="0"/>
              <a:t>03.04.2016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99DB-567B-4867-AA0D-A685C9BCF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564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BD83A-990A-4940-B592-15B733622257}" type="datetimeFigureOut">
              <a:rPr lang="ru-RU" smtClean="0"/>
              <a:t>03.04.2016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1C399DB-567B-4867-AA0D-A685C9BCF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292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BD83A-990A-4940-B592-15B733622257}" type="datetimeFigureOut">
              <a:rPr lang="ru-RU" smtClean="0"/>
              <a:t>03.04.2016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1C399DB-567B-4867-AA0D-A685C9BCF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108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6309" y="195071"/>
            <a:ext cx="5278219" cy="63642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0101" y="619863"/>
            <a:ext cx="5791200" cy="1315403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Урок окружа</a:t>
            </a:r>
            <a:r>
              <a:rPr lang="ru-RU" sz="3600" dirty="0" smtClean="0"/>
              <a:t>ющего мира в 4 классе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30224" y="2706623"/>
            <a:ext cx="4718304" cy="780288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Тема урока: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«Куликовская битва»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25701" y="4998720"/>
            <a:ext cx="3425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Подготовила:</a:t>
            </a:r>
          </a:p>
          <a:p>
            <a:r>
              <a:rPr lang="ru-RU" dirty="0" smtClean="0"/>
              <a:t>Учитель начальных классов</a:t>
            </a:r>
          </a:p>
          <a:p>
            <a:r>
              <a:rPr lang="ru-RU" dirty="0" smtClean="0"/>
              <a:t>Ковалева Л.А.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655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Звон орудий, стоны раненых, ржание коней – всё слилось в один гул.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6448" y="1789048"/>
            <a:ext cx="11082528" cy="483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90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4"/>
            <a:ext cx="10515600" cy="629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45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64096" y="365125"/>
            <a:ext cx="5047488" cy="5511419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</a:rPr>
              <a:t>С разных сторон земли Русской стали собирать силы для отпора врага </a:t>
            </a:r>
            <a:endParaRPr lang="ru-RU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224" y="365125"/>
            <a:ext cx="6205727" cy="614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70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184" y="365760"/>
            <a:ext cx="4389120" cy="601065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Князь Дмитрий отправился в Троицкий монастырь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1328" y="207264"/>
            <a:ext cx="6644640" cy="626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511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7656576" y="308071"/>
            <a:ext cx="4291584" cy="3849401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Отец Сергий благословил князя Дмитрия Ивановича на борьбу с врагом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174" y="308070"/>
            <a:ext cx="6672834" cy="628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145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07808" y="365125"/>
            <a:ext cx="4376928" cy="6181979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помощь князю Дмитрию Ивановичу Отец Сергий отправил двух своих богатырей -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Пересвета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и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Ослябю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560" y="365126"/>
            <a:ext cx="7232904" cy="618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78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6656" y="155320"/>
            <a:ext cx="6088944" cy="64283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2592" y="155320"/>
            <a:ext cx="4974335" cy="642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193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1200" y="365125"/>
            <a:ext cx="5974080" cy="46579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начале сентября русское войско вышло к Дону.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Ранний туман стелился над полем. Русские войска выстроились в ожидании битвы.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264" y="365126"/>
            <a:ext cx="5583936" cy="602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25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912" y="5351653"/>
            <a:ext cx="11277600" cy="132556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Над рядами копий, готовых к бою, развевалось великокняжеское знамя с ликом Иисуса Христа.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912" y="350392"/>
            <a:ext cx="11277600" cy="484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943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9546" y="4900549"/>
            <a:ext cx="10679430" cy="1744091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Единоборство богатырей – ордынского воина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Челубея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и русского ратника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Пересвета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546" y="120808"/>
            <a:ext cx="10679430" cy="463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52295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44</TotalTime>
  <Words>114</Words>
  <Application>Microsoft Office PowerPoint</Application>
  <PresentationFormat>Широкоэкранный</PresentationFormat>
  <Paragraphs>13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Arial Black</vt:lpstr>
      <vt:lpstr>Century Gothic</vt:lpstr>
      <vt:lpstr>Wingdings 3</vt:lpstr>
      <vt:lpstr>Легкий дым</vt:lpstr>
      <vt:lpstr>Урок окружающего мира в 4 классе</vt:lpstr>
      <vt:lpstr>С разных сторон земли Русской стали собирать силы для отпора врага </vt:lpstr>
      <vt:lpstr>Князь Дмитрий отправился в Троицкий монастырь</vt:lpstr>
      <vt:lpstr>Отец Сергий благословил князя Дмитрия Ивановича на борьбу с врагом</vt:lpstr>
      <vt:lpstr>В помощь князю Дмитрию Ивановичу Отец Сергий отправил двух своих богатырей -Пересвета и Ослябю</vt:lpstr>
      <vt:lpstr>Презентация PowerPoint</vt:lpstr>
      <vt:lpstr>   В начале сентября русское войско вышло к Дону.     Ранний туман стелился над полем. Русские войска выстроились в ожидании битвы. </vt:lpstr>
      <vt:lpstr>Над рядами копий, готовых к бою, развевалось великокняжеское знамя с ликом Иисуса Христа.</vt:lpstr>
      <vt:lpstr>Единоборство богатырей – ордынского воина Челубея и русского ратника Пересвета</vt:lpstr>
      <vt:lpstr>Звон орудий, стоны раненых, ржание коней – всё слилось в один гул.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6</cp:revision>
  <dcterms:created xsi:type="dcterms:W3CDTF">2016-03-08T18:13:07Z</dcterms:created>
  <dcterms:modified xsi:type="dcterms:W3CDTF">2016-04-03T08:40:38Z</dcterms:modified>
</cp:coreProperties>
</file>